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oefening 3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62" y="1179576"/>
            <a:ext cx="99644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0.0 12.3 12.33 12.405000000000001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0.1 11.07 11.136666666666667 11.303333333333335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0.3 8.61 8.78142857142857 9.209999999999999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0.5 6.15 6.51 7.41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0.7 3.690000000000001 4.490000000000001 6.49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0.9 1.2299999999999998 4.23 11.73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1179576"/>
            <a:ext cx="64436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[0.5934959349593495,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0.6108333333333333,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0.6290598290598289,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0.6482456140350876,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0.6684684684684684,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 0.6898148148148148]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